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6" r:id="rId10"/>
    <p:sldId id="267" r:id="rId11"/>
    <p:sldId id="268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7" autoAdjust="0"/>
    <p:restoredTop sz="94660"/>
  </p:normalViewPr>
  <p:slideViewPr>
    <p:cSldViewPr snapToGrid="0">
      <p:cViewPr>
        <p:scale>
          <a:sx n="123" d="100"/>
          <a:sy n="123" d="100"/>
        </p:scale>
        <p:origin x="-114" y="-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EBB1D-A87F-447C-8A34-D63686F5B6C5}" type="datetimeFigureOut">
              <a:rPr lang="en-US" smtClean="0"/>
              <a:t>1/19/2018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08298-7C44-42A5-A853-6ED924AA79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1922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EBB1D-A87F-447C-8A34-D63686F5B6C5}" type="datetimeFigureOut">
              <a:rPr lang="en-US" smtClean="0"/>
              <a:t>1/19/2018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08298-7C44-42A5-A853-6ED924AA79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839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EBB1D-A87F-447C-8A34-D63686F5B6C5}" type="datetimeFigureOut">
              <a:rPr lang="en-US" smtClean="0"/>
              <a:t>1/19/2018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08298-7C44-42A5-A853-6ED924AA79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6079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EBB1D-A87F-447C-8A34-D63686F5B6C5}" type="datetimeFigureOut">
              <a:rPr lang="en-US" smtClean="0"/>
              <a:t>1/19/2018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08298-7C44-42A5-A853-6ED924AA79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6084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EBB1D-A87F-447C-8A34-D63686F5B6C5}" type="datetimeFigureOut">
              <a:rPr lang="en-US" smtClean="0"/>
              <a:t>1/19/2018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08298-7C44-42A5-A853-6ED924AA79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9548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EBB1D-A87F-447C-8A34-D63686F5B6C5}" type="datetimeFigureOut">
              <a:rPr lang="en-US" smtClean="0"/>
              <a:t>1/19/2018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08298-7C44-42A5-A853-6ED924AA79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5675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EBB1D-A87F-447C-8A34-D63686F5B6C5}" type="datetimeFigureOut">
              <a:rPr lang="en-US" smtClean="0"/>
              <a:t>1/19/2018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08298-7C44-42A5-A853-6ED924AA79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884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EBB1D-A87F-447C-8A34-D63686F5B6C5}" type="datetimeFigureOut">
              <a:rPr lang="en-US" smtClean="0"/>
              <a:t>1/19/2018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08298-7C44-42A5-A853-6ED924AA79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8922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EBB1D-A87F-447C-8A34-D63686F5B6C5}" type="datetimeFigureOut">
              <a:rPr lang="en-US" smtClean="0"/>
              <a:t>1/19/2018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08298-7C44-42A5-A853-6ED924AA79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1093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EBB1D-A87F-447C-8A34-D63686F5B6C5}" type="datetimeFigureOut">
              <a:rPr lang="en-US" smtClean="0"/>
              <a:t>1/19/2018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08298-7C44-42A5-A853-6ED924AA79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2097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EBB1D-A87F-447C-8A34-D63686F5B6C5}" type="datetimeFigureOut">
              <a:rPr lang="en-US" smtClean="0"/>
              <a:t>1/19/2018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08298-7C44-42A5-A853-6ED924AA79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632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EEBB1D-A87F-447C-8A34-D63686F5B6C5}" type="datetimeFigureOut">
              <a:rPr lang="en-US" smtClean="0"/>
              <a:t>1/19/2018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D08298-7C44-42A5-A853-6ED924AA793C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c" descr="General Business"/>
          <p:cNvSpPr txBox="1"/>
          <p:nvPr userDrawn="1"/>
        </p:nvSpPr>
        <p:spPr>
          <a:xfrm>
            <a:off x="0" y="6537960"/>
            <a:ext cx="12192000" cy="22313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850" b="1" i="0" u="none" baseline="0" smtClean="0">
                <a:solidFill>
                  <a:srgbClr val="000000"/>
                </a:solidFill>
                <a:latin typeface="Microsoft Sans Serif" panose="020B0604020202020204" pitchFamily="34" charset="0"/>
              </a:rPr>
              <a:t>General Business</a:t>
            </a:r>
            <a:endParaRPr lang="en-US" sz="850" b="1" i="0" u="none" baseline="0">
              <a:solidFill>
                <a:srgbClr val="000000"/>
              </a:solidFill>
              <a:latin typeface="Microsoft Sans Serif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8848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219075"/>
            <a:ext cx="9144000" cy="6419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1974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8287" y="195262"/>
            <a:ext cx="9115425" cy="6467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0032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7337" y="233362"/>
            <a:ext cx="9077325" cy="6391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9042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3050" y="209550"/>
            <a:ext cx="9105900" cy="643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476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4475" y="171450"/>
            <a:ext cx="9163050" cy="651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197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812" y="161925"/>
            <a:ext cx="9096375" cy="653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5107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812" y="195262"/>
            <a:ext cx="9096375" cy="6467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2157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9712" y="104775"/>
            <a:ext cx="9172575" cy="664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4808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2575" y="209550"/>
            <a:ext cx="9086850" cy="643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4342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2100" y="723900"/>
            <a:ext cx="9067800" cy="541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6821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6862" y="161925"/>
            <a:ext cx="9058275" cy="653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7337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0</Words>
  <Application>Microsoft Office PowerPoint</Application>
  <PresentationFormat>Custom</PresentationFormat>
  <Paragraphs>0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Sarah Eastman</dc:creator>
  <cp:lastModifiedBy>Lisa</cp:lastModifiedBy>
  <cp:revision>3</cp:revision>
  <dcterms:created xsi:type="dcterms:W3CDTF">2018-01-18T20:56:52Z</dcterms:created>
  <dcterms:modified xsi:type="dcterms:W3CDTF">2018-01-19T17:40:34Z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itusGUID">
    <vt:lpwstr>b53f6535-46ee-4945-b16a-dcea265da423</vt:lpwstr>
  </property>
  <property fmtid="{D5CDD505-2E9C-101B-9397-08002B2CF9AE}" pid="3" name="Classification">
    <vt:lpwstr>GB</vt:lpwstr>
  </property>
</Properties>
</file>